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wmf" ContentType="image/x-wmf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drawings/vmlDrawing1.vml" ContentType="application/vnd.openxmlformats-officedocument.vmlDrawing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6" r:id="rId3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drawings/_rels/vmlDrawing1.vml.rels><?xml version="1.0" encoding="UTF-8" standalone="yes"?>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2.wmf"/><Relationship Id="rId3" Type="http://schemas.openxmlformats.org/officeDocument/2006/relationships/image" Target="../media/image3.wmf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oleObject" Target="../embeddings/oleObject0.bin"/><Relationship Id="rId2" Type="http://schemas.openxmlformats.org/officeDocument/2006/relationships/image" Target="../media/image1.wmf"/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wmf"/><Relationship Id="rId7" Type="http://schemas.openxmlformats.org/officeDocument/2006/relationships/slideLayout" Target="../slideLayouts/slideLayout1.xml"/><Relationship Id="rId8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1524000" y="645795"/>
            <a:ext cx="9144000" cy="985520"/>
          </a:xfrm>
        </p:spPr>
        <p:txBody>
          <a:bodyPr>
            <a:normAutofit/>
          </a:bodyPr>
          <a:p>
            <a:r>
              <a:rPr altLang="en-US" b="1" dirty="0" lang="en-GB"/>
              <a:t>Pythagorean Theorem</a:t>
            </a:r>
            <a:endParaRPr altLang="en-US" b="1" dirty="0" lang="en-GB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1524000" y="1630680"/>
            <a:ext cx="9144000" cy="3627120"/>
          </a:xfrm>
        </p:spPr>
        <p:txBody>
          <a:bodyPr>
            <a:normAutofit fontScale="91667" lnSpcReduction="10000"/>
          </a:bodyPr>
          <a:p>
            <a:pPr algn="l" indent="-342900" marL="342900">
              <a:buFont typeface="Arial" panose="020B0604020202020204" pitchFamily="34" charset="0"/>
              <a:buChar char="•"/>
            </a:pPr>
            <a:r>
              <a:rPr altLang="en-US" lang="en-GB">
                <a:latin typeface="Times New Roman" panose="02020603050405020304" charset="0"/>
                <a:cs typeface="Times New Roman" panose="02020603050405020304" charset="0"/>
              </a:rPr>
              <a:t>I will take (14,48,50) as my Pythagorean triple.</a:t>
            </a: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  <a:p>
            <a:pPr algn="l" indent="-342900" marL="342900">
              <a:buFont typeface="Arial" panose="020B0604020202020204" pitchFamily="34" charset="0"/>
              <a:buChar char="•"/>
            </a:pPr>
            <a:r>
              <a:rPr altLang="en-US" lang="en-GB">
                <a:latin typeface="Times New Roman" panose="02020603050405020304" charset="0"/>
                <a:cs typeface="Times New Roman" panose="02020603050405020304" charset="0"/>
              </a:rPr>
              <a:t>We know that from the Pythagorean theorem, </a:t>
            </a: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  <a:p>
            <a:pPr algn="l" indent="-342900" marL="342900">
              <a:buFont typeface="Arial" panose="020B0604020202020204" pitchFamily="34" charset="0"/>
              <a:buChar char="•"/>
            </a:pP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  <a:p>
            <a:pPr algn="l" indent="-342900" marL="342900">
              <a:buFont typeface="Arial" panose="020B0604020202020204" pitchFamily="34" charset="0"/>
              <a:buChar char="•"/>
            </a:pPr>
            <a:r>
              <a:rPr altLang="en-US" lang="en-GB">
                <a:latin typeface="Times New Roman" panose="02020603050405020304" charset="0"/>
                <a:cs typeface="Times New Roman" panose="02020603050405020304" charset="0"/>
              </a:rPr>
              <a:t>From our Pythagorean triple, a=14,b=48, and c=50. So, </a:t>
            </a: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buFont typeface="Arial" panose="020B0604020202020204" pitchFamily="34" charset="0"/>
            </a:pP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buFont typeface="Arial" panose="020B0604020202020204" pitchFamily="34" charset="0"/>
            </a:pP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buFont typeface="Arial" panose="020B0604020202020204" pitchFamily="34" charset="0"/>
            </a:pP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  <a:p>
            <a:pPr algn="l" indent="-342900" marL="342900">
              <a:buFont typeface="Arial" panose="020B0604020202020204" pitchFamily="34" charset="0"/>
              <a:buChar char="•"/>
            </a:pPr>
            <a:r>
              <a:rPr altLang="en-US" lang="en-GB">
                <a:latin typeface="Times New Roman" panose="02020603050405020304" charset="0"/>
                <a:cs typeface="Times New Roman" panose="02020603050405020304" charset="0"/>
              </a:rPr>
              <a:t>Therefore, we can conclude that the (14,48,50) is a Pythagorean triple.</a:t>
            </a:r>
            <a:endParaRPr altLang="en-US" lang="en-GB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194304" name="Object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29555" y="2479675"/>
          <a:ext cx="2059419" cy="420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" r:id="rId1" spid="_x0000_s1026" imgH="203200" imgW="736600" progId="Equation.KSEE3">
                  <p:embed/>
                </p:oleObj>
              </mc:Choice>
              <mc:Fallback>
                <p:oleObj name="" r:id="rId1" spid="" imgH="203200" imgW="736600" progId="Equation.KSEE3">
                  <p:embed/>
                  <p:pic>
                    <p:nvPicPr>
                      <p:cNvPr id="2097152" name="Picture 1025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"/>
                      <a:stretch>
                        <a:fillRect/>
                      </a:stretch>
                    </p:blipFill>
                    <p:spPr>
                      <a:xfrm>
                        <a:off x="5329555" y="2479675"/>
                        <a:ext cx="2059419" cy="420624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5" name="Object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62400" y="3316605"/>
          <a:ext cx="4262120" cy="492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" r:id="rId3" spid="_x0000_s1027" imgH="228600" imgW="1841500" progId="Equation.KSEE3">
                  <p:embed/>
                </p:oleObj>
              </mc:Choice>
              <mc:Fallback>
                <p:oleObj name="" r:id="rId3" spid="" imgH="228600" imgW="1841500" progId="Equation.KSEE3">
                  <p:embed/>
                  <p:pic>
                    <p:nvPicPr>
                      <p:cNvPr id="2097153" name="Picture 1026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4"/>
                      <a:stretch>
                        <a:fillRect/>
                      </a:stretch>
                    </p:blipFill>
                    <p:spPr>
                      <a:xfrm>
                        <a:off x="3962400" y="3316605"/>
                        <a:ext cx="4262120" cy="49276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4306" name="Object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63670" y="3941445"/>
          <a:ext cx="4261104" cy="417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" r:id="rId5" spid="_x0000_s1028" imgH="203200" imgW="1993900" progId="Equation.KSEE3">
                  <p:embed/>
                </p:oleObj>
              </mc:Choice>
              <mc:Fallback>
                <p:oleObj name="" r:id="rId5" spid="" imgH="203200" imgW="1993900" progId="Equation.KSEE3">
                  <p:embed/>
                  <p:pic>
                    <p:nvPicPr>
                      <p:cNvPr id="2097154" name="Picture 1027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6"/>
                      <a:stretch>
                        <a:fillRect/>
                      </a:stretch>
                    </p:blipFill>
                    <p:spPr>
                      <a:xfrm>
                        <a:off x="3963670" y="3941445"/>
                        <a:ext cx="4261104" cy="417792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Presentation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Pythagorean Theorem</dc:title>
  <dc:creator>SM-A207F</dc:creator>
  <cp:lastModifiedBy>ASUS</cp:lastModifiedBy>
  <dcterms:created xsi:type="dcterms:W3CDTF">2020-10-07T10:31:43Z</dcterms:created>
  <dcterms:modified xsi:type="dcterms:W3CDTF">2020-10-07T17:40:39Z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2057-11.2.0.9684</vt:lpwstr>
  </property>
</Properties>
</file>